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8" r:id="rId2"/>
    <p:sldId id="256" r:id="rId3"/>
    <p:sldId id="260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CB0"/>
    <a:srgbClr val="682A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7754" autoAdjust="0"/>
  </p:normalViewPr>
  <p:slideViewPr>
    <p:cSldViewPr snapToGrid="0" snapToObjects="1">
      <p:cViewPr varScale="1">
        <p:scale>
          <a:sx n="110" d="100"/>
          <a:sy n="110" d="100"/>
        </p:scale>
        <p:origin x="-82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handoutMaster" Target="handoutMasters/handout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345C41-A190-144A-96F9-B8186A734FB1}" type="datetimeFigureOut">
              <a:rPr lang="en-US" smtClean="0"/>
              <a:t>2/28/15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FFEBF2-5347-B648-860D-F3AD215CC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734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95C28-8326-6B48-93A6-12CF90C6416C}" type="datetimeFigureOut">
              <a:rPr lang="en-US" smtClean="0"/>
              <a:t>2/28/15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98758-99A3-B143-B72B-1C8A602FE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3634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A33AE-81F5-9A46-9FC3-2E5559B85D35}" type="datetime1">
              <a:rPr lang="en-US" smtClean="0"/>
              <a:t>2/28/15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22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FA70E-0C6B-D04A-86B2-14DB258D57B2}" type="datetime1">
              <a:rPr lang="en-US" smtClean="0"/>
              <a:t>2/28/15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0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2F87E-B174-954E-B7A2-5426BBACE1FF}" type="datetime1">
              <a:rPr lang="en-US" smtClean="0"/>
              <a:t>2/28/15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5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D592-07C3-9645-8358-BC24E90C64D4}" type="datetime1">
              <a:rPr lang="en-US" smtClean="0"/>
              <a:t>2/28/15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77D59-75DA-214F-B7C9-511F6A379423}" type="datetime1">
              <a:rPr lang="en-US" smtClean="0"/>
              <a:t>2/28/15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67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6617A-4E02-394B-B1D2-E43A56F5385B}" type="datetime1">
              <a:rPr lang="en-US" smtClean="0"/>
              <a:t>2/28/15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20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D7198-C0DB-DC4E-9202-636644A8A6D9}" type="datetime1">
              <a:rPr lang="en-US" smtClean="0"/>
              <a:t>2/28/15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020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068F7-6CDF-9F41-A9FB-5C2657AEF385}" type="datetime1">
              <a:rPr lang="en-US" smtClean="0"/>
              <a:t>2/28/15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90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D7016-163F-974B-85E6-8AE9BBA8B9FF}" type="datetime1">
              <a:rPr lang="en-US" smtClean="0"/>
              <a:t>2/28/15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502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9602-345B-B94F-BC95-5C2A0482A0FF}" type="datetime1">
              <a:rPr lang="en-US" smtClean="0"/>
              <a:t>2/28/15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774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93C24-0A85-2347-BE47-2E72CC01E8F9}" type="datetime1">
              <a:rPr lang="en-US" smtClean="0"/>
              <a:t>2/28/15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418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4692F-D2FE-924A-9AC0-52F5C4609390}" type="datetime1">
              <a:rPr lang="en-US" smtClean="0"/>
              <a:t>2/28/15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76086" y="6356350"/>
            <a:ext cx="75918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Original: Rohrbach, Bernd (1969). "</a:t>
            </a:r>
            <a:r>
              <a:rPr lang="en-US" dirty="0" err="1" smtClean="0"/>
              <a:t>Kreativ</a:t>
            </a:r>
            <a:r>
              <a:rPr lang="en-US" dirty="0" smtClean="0"/>
              <a:t> </a:t>
            </a:r>
            <a:r>
              <a:rPr lang="en-US" dirty="0" err="1" smtClean="0"/>
              <a:t>nach</a:t>
            </a:r>
            <a:r>
              <a:rPr lang="en-US" dirty="0" smtClean="0"/>
              <a:t> </a:t>
            </a:r>
            <a:r>
              <a:rPr lang="en-US" dirty="0" err="1" smtClean="0"/>
              <a:t>Regeln</a:t>
            </a:r>
            <a:r>
              <a:rPr lang="en-US" dirty="0" smtClean="0"/>
              <a:t> – </a:t>
            </a:r>
            <a:r>
              <a:rPr lang="en-US" dirty="0" err="1" smtClean="0"/>
              <a:t>Methode</a:t>
            </a:r>
            <a:r>
              <a:rPr lang="en-US" dirty="0" smtClean="0"/>
              <a:t> 635,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neue</a:t>
            </a:r>
            <a:r>
              <a:rPr lang="en-US" dirty="0" smtClean="0"/>
              <a:t> </a:t>
            </a:r>
            <a:r>
              <a:rPr lang="en-US" dirty="0" err="1" smtClean="0"/>
              <a:t>Technik</a:t>
            </a:r>
            <a:r>
              <a:rPr lang="en-US" dirty="0" smtClean="0"/>
              <a:t> </a:t>
            </a:r>
            <a:r>
              <a:rPr lang="en-US" dirty="0" err="1" smtClean="0"/>
              <a:t>zum</a:t>
            </a:r>
            <a:r>
              <a:rPr lang="en-US" dirty="0" smtClean="0"/>
              <a:t> </a:t>
            </a:r>
            <a:r>
              <a:rPr lang="en-US" dirty="0" err="1" smtClean="0"/>
              <a:t>Lösen</a:t>
            </a:r>
            <a:r>
              <a:rPr lang="en-US" dirty="0" smtClean="0"/>
              <a:t> von </a:t>
            </a:r>
            <a:r>
              <a:rPr lang="en-US" dirty="0" err="1" smtClean="0"/>
              <a:t>Problemen</a:t>
            </a:r>
            <a:r>
              <a:rPr lang="en-US" dirty="0" smtClean="0"/>
              <a:t>". Absatzwirtschaft 12: 73-53. Adaptation: Woody Wang, Tsinghua University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清华大学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94" y="0"/>
            <a:ext cx="686149" cy="28799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1" y="0"/>
            <a:ext cx="215999" cy="287999"/>
          </a:xfrm>
          <a:prstGeom prst="rect">
            <a:avLst/>
          </a:prstGeom>
          <a:solidFill>
            <a:srgbClr val="993C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046137" y="2"/>
            <a:ext cx="8097863" cy="287999"/>
          </a:xfrm>
          <a:prstGeom prst="rect">
            <a:avLst/>
          </a:prstGeom>
          <a:solidFill>
            <a:srgbClr val="993C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251997" y="0"/>
            <a:ext cx="35997" cy="287999"/>
          </a:xfrm>
          <a:prstGeom prst="rect">
            <a:avLst/>
          </a:prstGeom>
          <a:solidFill>
            <a:srgbClr val="993C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974143" y="0"/>
            <a:ext cx="35997" cy="287999"/>
          </a:xfrm>
          <a:prstGeom prst="rect">
            <a:avLst/>
          </a:prstGeom>
          <a:solidFill>
            <a:srgbClr val="993C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702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635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书面讨论式头脑风暴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0091" y="1552069"/>
            <a:ext cx="6303818" cy="4727864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86535" y="2480299"/>
            <a:ext cx="2270270" cy="22893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657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635</a:t>
            </a:r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流程</a:t>
            </a:r>
            <a:endParaRPr lang="en-US" sz="36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分组方式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个人一组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每组一套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色标注笔，每人分配一种颜色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人与标注笔的颜色对应，讨论中不要交换标注笔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讨论流程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0.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每组针对议题讨论，先在自己对应的格子里填上名字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1.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首先每个人想出</a:t>
            </a:r>
            <a:r>
              <a:rPr lang="en-US" alt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3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个观点或意见，写在自己的格子里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5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分钟时间，组内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人同时撰写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可以用文字、图表、简笔画等描述自己的想法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占用格子约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1/3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的空间，留下的地方供他人补充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尽量紧凑利用空间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216604" y="879276"/>
            <a:ext cx="2258423" cy="3212644"/>
            <a:chOff x="6216604" y="879276"/>
            <a:chExt cx="2258423" cy="3212644"/>
          </a:xfrm>
        </p:grpSpPr>
        <p:sp>
          <p:nvSpPr>
            <p:cNvPr id="3" name="Rectangle 2"/>
            <p:cNvSpPr/>
            <p:nvPr/>
          </p:nvSpPr>
          <p:spPr>
            <a:xfrm>
              <a:off x="6555423" y="1563571"/>
              <a:ext cx="1496585" cy="18449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6433551" y="1218012"/>
              <a:ext cx="225512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rot="8100000">
              <a:off x="8249516" y="2365166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 rot="5400000">
              <a:off x="8000134" y="1240049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6216604" y="2373279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 rot="16200000">
              <a:off x="6443220" y="3504345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8038078" y="3489376"/>
              <a:ext cx="225512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ircular Arrow 26"/>
            <p:cNvSpPr/>
            <p:nvPr/>
          </p:nvSpPr>
          <p:spPr>
            <a:xfrm>
              <a:off x="6915113" y="879276"/>
              <a:ext cx="832831" cy="832830"/>
            </a:xfrm>
            <a:prstGeom prst="circularArrow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Circular Arrow 28"/>
            <p:cNvSpPr/>
            <p:nvPr/>
          </p:nvSpPr>
          <p:spPr>
            <a:xfrm rot="10800000">
              <a:off x="7007550" y="3259090"/>
              <a:ext cx="832831" cy="832830"/>
            </a:xfrm>
            <a:prstGeom prst="circularArrow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31" name="Straight Connector 30"/>
            <p:cNvCxnSpPr>
              <a:stCxn id="3" idx="0"/>
              <a:endCxn id="3" idx="2"/>
            </p:cNvCxnSpPr>
            <p:nvPr/>
          </p:nvCxnSpPr>
          <p:spPr>
            <a:xfrm>
              <a:off x="7303715" y="1563571"/>
              <a:ext cx="0" cy="184492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H="1" flipV="1">
              <a:off x="6546307" y="2177713"/>
              <a:ext cx="1513188" cy="1743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 flipV="1">
              <a:off x="6546307" y="2792234"/>
              <a:ext cx="1513188" cy="1743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/>
            <p:nvPr/>
          </p:nvSpPr>
          <p:spPr>
            <a:xfrm>
              <a:off x="7007550" y="1962841"/>
              <a:ext cx="602230" cy="103220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65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655" y="48491"/>
            <a:ext cx="9014690" cy="67610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" y="1665682"/>
            <a:ext cx="7924800" cy="35266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97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635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流程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2.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旋转模板，使得每人对着自己右侧人的格子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3.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针对格子中的内容，给出自己的意见、评论，或是受到已有内容启发后自己的新想法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5</a:t>
            </a: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分钟时间，组内</a:t>
            </a:r>
            <a:r>
              <a:rPr lang="en-US" altLang="zh-CN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人同时撰写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在你认为很好的点子旁边画一个“★”作为标记，便于总结阶段进行整理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重复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步骤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次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再次旋转一轮，看到自己最初对应的格子，花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10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分钟时间浏览其他人给自己的意见，并最终讨论出三个意见，代表小组的讨论结果，填写在中央的格子中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各组汇报自己的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成果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Original: Rohrbach, Bernd (1969). "Kreativ nach Regeln – Methode 635, eine neue Technik zum Lösen von Problemen". Absatzwirtschaft 12: 73-53. Adaptation: Woody Wang, Tsinghua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41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93CB0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308</Words>
  <Application>Microsoft Macintosh PowerPoint</Application>
  <PresentationFormat>On-screen Show (4:3)</PresentationFormat>
  <Paragraphs>25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635书面讨论式头脑风暴</vt:lpstr>
      <vt:lpstr>635流程</vt:lpstr>
      <vt:lpstr>PowerPoint Presentation</vt:lpstr>
      <vt:lpstr>635流程</vt:lpstr>
    </vt:vector>
  </TitlesOfParts>
  <Company>Tsinghua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Woody Wang</dc:creator>
  <cp:lastModifiedBy>Woody 德宇 Wang 王</cp:lastModifiedBy>
  <cp:revision>33</cp:revision>
  <dcterms:created xsi:type="dcterms:W3CDTF">2014-04-10T09:29:53Z</dcterms:created>
  <dcterms:modified xsi:type="dcterms:W3CDTF">2015-02-28T11:39:07Z</dcterms:modified>
</cp:coreProperties>
</file>

<file path=docProps/thumbnail.jpeg>
</file>